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23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8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23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334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729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75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03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354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008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811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69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07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DF8A6-9BC0-4438-86F9-1B2A94E1BD1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E4B5F-1B18-447B-B402-1831201B5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56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E5106679-1F0B-7F97-CCCA-D8BA88B82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3429000"/>
          </a:xfrm>
          <a:prstGeom prst="rect">
            <a:avLst/>
          </a:prstGeom>
        </p:spPr>
      </p:pic>
      <p:pic>
        <p:nvPicPr>
          <p:cNvPr id="11" name="Picture 10" descr="Chart, table, bar chart&#10;&#10;Description automatically generated">
            <a:extLst>
              <a:ext uri="{FF2B5EF4-FFF2-40B4-BE49-F238E27FC236}">
                <a16:creationId xmlns:a16="http://schemas.microsoft.com/office/drawing/2014/main" id="{471D8E6A-A53A-ED0D-595B-FF8900D60F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6858000" cy="3429000"/>
          </a:xfrm>
          <a:prstGeom prst="rect">
            <a:avLst/>
          </a:prstGeom>
        </p:spPr>
      </p:pic>
      <p:pic>
        <p:nvPicPr>
          <p:cNvPr id="13" name="Picture 12" descr="Chart, bar chart&#10;&#10;Description automatically generated">
            <a:extLst>
              <a:ext uri="{FF2B5EF4-FFF2-40B4-BE49-F238E27FC236}">
                <a16:creationId xmlns:a16="http://schemas.microsoft.com/office/drawing/2014/main" id="{5DF6A7CD-5E82-FAED-DDA2-F4B5407A8F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3725"/>
            <a:ext cx="6858000" cy="3429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9976BA-0F1F-8EF1-3306-7C842E5CF5C1}"/>
              </a:ext>
            </a:extLst>
          </p:cNvPr>
          <p:cNvSpPr txBox="1"/>
          <p:nvPr/>
        </p:nvSpPr>
        <p:spPr>
          <a:xfrm>
            <a:off x="5264944" y="2688282"/>
            <a:ext cx="657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B493AE-880D-E550-C4D9-73396B8686DA}"/>
              </a:ext>
            </a:extLst>
          </p:cNvPr>
          <p:cNvSpPr txBox="1"/>
          <p:nvPr/>
        </p:nvSpPr>
        <p:spPr>
          <a:xfrm>
            <a:off x="5243513" y="6117282"/>
            <a:ext cx="657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B2082C-0E80-F56C-860E-8C6EADCEA2B1}"/>
              </a:ext>
            </a:extLst>
          </p:cNvPr>
          <p:cNvSpPr txBox="1"/>
          <p:nvPr/>
        </p:nvSpPr>
        <p:spPr>
          <a:xfrm>
            <a:off x="5243512" y="9684394"/>
            <a:ext cx="657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186627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</TotalTime>
  <Words>3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1</cp:revision>
  <dcterms:created xsi:type="dcterms:W3CDTF">2023-03-27T02:55:27Z</dcterms:created>
  <dcterms:modified xsi:type="dcterms:W3CDTF">2023-03-27T03:02:56Z</dcterms:modified>
</cp:coreProperties>
</file>

<file path=docProps/thumbnail.jpeg>
</file>